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@angular/cli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3894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81</cp:revision>
  <dcterms:created xsi:type="dcterms:W3CDTF">2020-05-31T11:39:20Z</dcterms:created>
  <dcterms:modified xsi:type="dcterms:W3CDTF">2023-09-05T13:46:56Z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